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700E4-1E86-432F-812B-ECAF84CD3476}" v="830" dt="2022-10-23T21:33:30.662"/>
    <p1510:client id="{A026AEEE-3D24-4E05-B396-75AFEA61F06D}" v="101" dt="2022-10-23T20:42:33.405"/>
    <p1510:client id="{C888FB45-F474-C257-B213-9ED938DFAD33}" v="792" dt="2022-10-23T21:36:14.479"/>
    <p1510:client id="{CDA1F7BA-090B-2475-BAD2-96CA3942E886}" v="4" dt="2022-10-23T21:01:33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021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650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5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8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48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1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6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9261" y="539553"/>
            <a:ext cx="6196916" cy="576865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cs typeface="Calibri Light"/>
              </a:rPr>
              <a:t>Rock, Paper, Scissors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484" y="141515"/>
            <a:ext cx="3436450" cy="643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cs typeface="Calibri"/>
              </a:rPr>
              <a:t>Bailey Korfhage</a:t>
            </a:r>
          </a:p>
          <a:p>
            <a:pPr algn="ctr"/>
            <a:r>
              <a:rPr lang="en-US" sz="2800">
                <a:solidFill>
                  <a:srgbClr val="FFFFFF"/>
                </a:solidFill>
                <a:cs typeface="Calibri"/>
              </a:rPr>
              <a:t> Ryan Fox</a:t>
            </a:r>
          </a:p>
          <a:p>
            <a:pPr algn="ctr"/>
            <a:r>
              <a:rPr lang="en-US" sz="2800">
                <a:solidFill>
                  <a:srgbClr val="FFFFFF"/>
                </a:solidFill>
                <a:cs typeface="Calibri"/>
              </a:rPr>
              <a:t>Caitlin Sizemore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F9CC-9797-2DE3-436E-4F85D8048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86" y="-265612"/>
            <a:ext cx="9692640" cy="1325562"/>
          </a:xfrm>
        </p:spPr>
        <p:txBody>
          <a:bodyPr/>
          <a:lstStyle/>
          <a:p>
            <a:r>
              <a:rPr lang="en-US">
                <a:cs typeface="Calibri Light"/>
              </a:rPr>
              <a:t>While Loop/Inputs</a:t>
            </a:r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EB08F0-7339-41BB-D890-1D6FECC9A1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055" t="34212" r="38491" b="52661"/>
          <a:stretch/>
        </p:blipFill>
        <p:spPr>
          <a:xfrm>
            <a:off x="433214" y="1412048"/>
            <a:ext cx="10462539" cy="1844535"/>
          </a:xfrm>
        </p:spPr>
      </p:pic>
      <p:pic>
        <p:nvPicPr>
          <p:cNvPr id="8" name="Content Placeholder 7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A9C6D6EB-438F-F607-73C5-A8A2B38883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04" y="3606819"/>
            <a:ext cx="3554149" cy="284933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87C96-2B83-4B04-2FDB-7C9C349A796C}"/>
              </a:ext>
            </a:extLst>
          </p:cNvPr>
          <p:cNvSpPr txBox="1"/>
          <p:nvPr/>
        </p:nvSpPr>
        <p:spPr>
          <a:xfrm>
            <a:off x="624114" y="3744685"/>
            <a:ext cx="597988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Import random: allows randomization in the computer's choice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While loop: allows user to keep playing while True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human: player chooses input </a:t>
            </a:r>
          </a:p>
          <a:p>
            <a:pPr marL="742950" lvl="1" indent="-285750">
              <a:buFont typeface="Arial"/>
              <a:buChar char="•"/>
            </a:pPr>
            <a:r>
              <a:rPr lang="en-US" err="1"/>
              <a:t>choicelist</a:t>
            </a:r>
            <a:r>
              <a:rPr lang="en-US"/>
              <a:t>: list of options for computer's choice 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computer: computer chooses random option from </a:t>
            </a:r>
            <a:r>
              <a:rPr lang="en-US" err="1"/>
              <a:t>choicelist</a:t>
            </a:r>
            <a:r>
              <a:rPr lang="en-US"/>
              <a:t> 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Incorporates random function 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print: prints user and computer choice</a:t>
            </a:r>
          </a:p>
        </p:txBody>
      </p:sp>
    </p:spTree>
    <p:extLst>
      <p:ext uri="{BB962C8B-B14F-4D97-AF65-F5344CB8AC3E}">
        <p14:creationId xmlns:p14="http://schemas.microsoft.com/office/powerpoint/2010/main" val="384240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B94B-E045-7DAA-BBE5-37611956C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15" y="-200297"/>
            <a:ext cx="9692640" cy="1325562"/>
          </a:xfrm>
        </p:spPr>
        <p:txBody>
          <a:bodyPr/>
          <a:lstStyle/>
          <a:p>
            <a:r>
              <a:rPr lang="en-US">
                <a:cs typeface="Calibri Light"/>
              </a:rPr>
              <a:t>Conditional Statements</a:t>
            </a:r>
            <a:endParaRPr lang="en-US"/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578A094-ED7B-1745-D5E8-DB7EDC76C3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6432" t="46894" r="56025" b="19639"/>
          <a:stretch/>
        </p:blipFill>
        <p:spPr>
          <a:xfrm>
            <a:off x="674006" y="1773408"/>
            <a:ext cx="5338173" cy="405782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AD7E2-9400-0586-DC50-BA193DCF4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5961" y="3070016"/>
            <a:ext cx="4547810" cy="3209831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The IF statements are what makes the game work</a:t>
            </a:r>
          </a:p>
          <a:p>
            <a:r>
              <a:rPr lang="en-US"/>
              <a:t>These condition checks allow for the game to be won, lost, or tied. </a:t>
            </a:r>
          </a:p>
          <a:p>
            <a:r>
              <a:rPr lang="en-US"/>
              <a:t>Rock&gt;scissors&gt;paper&gt;rock</a:t>
            </a:r>
          </a:p>
          <a:p>
            <a:r>
              <a:rPr lang="en-US"/>
              <a:t>When choices are the same, “Draw is displayed.” The while loop allows for two new choices to be played. </a:t>
            </a:r>
          </a:p>
          <a:p>
            <a:r>
              <a:rPr lang="en-US"/>
              <a:t>Else: incorrect input, allows the game to repeat if the user does not use a proper input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D14B748-D6AB-BAC1-9FC7-BB9C341B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02" y="263923"/>
            <a:ext cx="3127312" cy="27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A0A1AD-DEE2-4598-8D3B-C1F65F315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F2712-DFBE-4306-F107-50F22F1C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04" y="-129178"/>
            <a:ext cx="3075836" cy="1366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Outcomes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A98E88-2CC8-F110-8AD6-FC0E7B5014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216" t="42636" r="47442" b="26443"/>
          <a:stretch/>
        </p:blipFill>
        <p:spPr>
          <a:xfrm>
            <a:off x="227599" y="1637612"/>
            <a:ext cx="7137464" cy="35930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1026CF-1DA2-A501-7E7F-738DD917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19876" y="3587898"/>
            <a:ext cx="3641893" cy="27518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Outcomes are provided through condition checks of user input  </a:t>
            </a:r>
          </a:p>
          <a:p>
            <a:pPr lvl="1"/>
            <a:r>
              <a:rPr lang="en-US" sz="1800"/>
              <a:t>"The computer beat you" </a:t>
            </a:r>
          </a:p>
          <a:p>
            <a:pPr lvl="1"/>
            <a:r>
              <a:rPr lang="en-US" sz="1800">
                <a:solidFill>
                  <a:srgbClr val="262626"/>
                </a:solidFill>
              </a:rPr>
              <a:t>"Incorrect input"</a:t>
            </a:r>
          </a:p>
          <a:p>
            <a:pPr lvl="1"/>
            <a:r>
              <a:rPr lang="en-US" sz="1800">
                <a:solidFill>
                  <a:srgbClr val="262626"/>
                </a:solidFill>
              </a:rPr>
              <a:t>Quit</a:t>
            </a:r>
          </a:p>
          <a:p>
            <a:r>
              <a:rPr lang="en-US"/>
              <a:t>Continuation of play – while loop 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6ABDD0-FE16-3700-09A0-84D70157D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15" y="223753"/>
            <a:ext cx="3772354" cy="28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1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View</vt:lpstr>
      <vt:lpstr>Rock, Paper, Scissors</vt:lpstr>
      <vt:lpstr>While Loop/Inputs</vt:lpstr>
      <vt:lpstr>Conditional Statements</vt:lpstr>
      <vt:lpstr>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2022-10-23T19:50:28Z</dcterms:created>
  <dcterms:modified xsi:type="dcterms:W3CDTF">2022-10-24T14:07:14Z</dcterms:modified>
</cp:coreProperties>
</file>